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1143" r:id="rId2"/>
    <p:sldId id="972" r:id="rId3"/>
    <p:sldId id="1186" r:id="rId4"/>
    <p:sldId id="1187" r:id="rId5"/>
    <p:sldId id="350" r:id="rId6"/>
    <p:sldId id="1090" r:id="rId7"/>
    <p:sldId id="1091" r:id="rId8"/>
    <p:sldId id="1092" r:id="rId9"/>
    <p:sldId id="358" r:id="rId10"/>
    <p:sldId id="354" r:id="rId11"/>
    <p:sldId id="359" r:id="rId12"/>
    <p:sldId id="356" r:id="rId13"/>
    <p:sldId id="357" r:id="rId14"/>
    <p:sldId id="355" r:id="rId15"/>
    <p:sldId id="360" r:id="rId16"/>
    <p:sldId id="952" r:id="rId17"/>
    <p:sldId id="362" r:id="rId18"/>
    <p:sldId id="1093" r:id="rId19"/>
    <p:sldId id="1094" r:id="rId20"/>
    <p:sldId id="387" r:id="rId21"/>
    <p:sldId id="414" r:id="rId22"/>
    <p:sldId id="1263" r:id="rId23"/>
    <p:sldId id="1193" r:id="rId24"/>
    <p:sldId id="1194" r:id="rId25"/>
    <p:sldId id="1199" r:id="rId26"/>
    <p:sldId id="1200" r:id="rId27"/>
    <p:sldId id="1201" r:id="rId28"/>
    <p:sldId id="1250" r:id="rId29"/>
    <p:sldId id="1202" r:id="rId30"/>
    <p:sldId id="1203" r:id="rId31"/>
    <p:sldId id="1204" r:id="rId32"/>
    <p:sldId id="1205" r:id="rId33"/>
    <p:sldId id="1206" r:id="rId34"/>
    <p:sldId id="1207" r:id="rId35"/>
    <p:sldId id="1208" r:id="rId36"/>
    <p:sldId id="1209" r:id="rId37"/>
    <p:sldId id="1210" r:id="rId38"/>
    <p:sldId id="1211" r:id="rId39"/>
    <p:sldId id="1212" r:id="rId40"/>
    <p:sldId id="1213" r:id="rId41"/>
    <p:sldId id="1214" r:id="rId42"/>
    <p:sldId id="1216" r:id="rId43"/>
    <p:sldId id="1217" r:id="rId44"/>
    <p:sldId id="1218" r:id="rId45"/>
    <p:sldId id="1220" r:id="rId46"/>
    <p:sldId id="1221" r:id="rId47"/>
    <p:sldId id="1222" r:id="rId48"/>
    <p:sldId id="1223" r:id="rId49"/>
    <p:sldId id="1224" r:id="rId50"/>
    <p:sldId id="1225" r:id="rId51"/>
    <p:sldId id="1226" r:id="rId52"/>
    <p:sldId id="1227" r:id="rId53"/>
    <p:sldId id="1228" r:id="rId54"/>
    <p:sldId id="1230" r:id="rId55"/>
    <p:sldId id="1229" r:id="rId56"/>
    <p:sldId id="1248" r:id="rId57"/>
    <p:sldId id="1249" r:id="rId58"/>
    <p:sldId id="1231" r:id="rId59"/>
    <p:sldId id="1232" r:id="rId60"/>
    <p:sldId id="1233" r:id="rId61"/>
    <p:sldId id="1234" r:id="rId62"/>
    <p:sldId id="1235" r:id="rId63"/>
    <p:sldId id="1236" r:id="rId64"/>
    <p:sldId id="1237" r:id="rId65"/>
    <p:sldId id="1238" r:id="rId66"/>
    <p:sldId id="1239" r:id="rId67"/>
    <p:sldId id="1240" r:id="rId68"/>
    <p:sldId id="1241" r:id="rId69"/>
    <p:sldId id="1242" r:id="rId70"/>
    <p:sldId id="1243" r:id="rId71"/>
    <p:sldId id="1244" r:id="rId72"/>
    <p:sldId id="1245" r:id="rId73"/>
    <p:sldId id="1246" r:id="rId74"/>
    <p:sldId id="1247" r:id="rId75"/>
    <p:sldId id="370" r:id="rId76"/>
    <p:sldId id="373" r:id="rId77"/>
    <p:sldId id="376" r:id="rId78"/>
    <p:sldId id="379" r:id="rId79"/>
    <p:sldId id="381" r:id="rId80"/>
    <p:sldId id="419" r:id="rId81"/>
    <p:sldId id="420" r:id="rId82"/>
    <p:sldId id="1264" r:id="rId83"/>
    <p:sldId id="1265" r:id="rId84"/>
    <p:sldId id="1268" r:id="rId85"/>
    <p:sldId id="380" r:id="rId86"/>
    <p:sldId id="383" r:id="rId87"/>
    <p:sldId id="365" r:id="rId88"/>
    <p:sldId id="366" r:id="rId89"/>
    <p:sldId id="973" r:id="rId90"/>
    <p:sldId id="1254" r:id="rId91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0B02BA-2538-4D47-8205-330EE7E300E8}" v="59" dt="2025-07-11T02:13:51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</pc:sldChg>
    </pc:docChg>
  </pc:docChgLst>
  <pc:docChgLst>
    <pc:chgData name="Biersach, David" userId="14a9feb0-85a7-4da4-be8a-c1e22b637acc" providerId="ADAL" clId="{286D3D9C-0C0A-4CF5-85FD-C46670FA5513}"/>
    <pc:docChg chg="custSel modSld">
      <pc:chgData name="Biersach, David" userId="14a9feb0-85a7-4da4-be8a-c1e22b637acc" providerId="ADAL" clId="{286D3D9C-0C0A-4CF5-85FD-C46670FA5513}" dt="2022-07-07T13:24:46.645" v="419" actId="20577"/>
      <pc:docMkLst>
        <pc:docMk/>
      </pc:docMkLst>
      <pc:sldChg chg="modSp mod">
        <pc:chgData name="Biersach, David" userId="14a9feb0-85a7-4da4-be8a-c1e22b637acc" providerId="ADAL" clId="{286D3D9C-0C0A-4CF5-85FD-C46670FA5513}" dt="2022-07-06T03:20:56.750" v="50" actId="1076"/>
        <pc:sldMkLst>
          <pc:docMk/>
          <pc:sldMk cId="1240654747" sldId="374"/>
        </pc:sldMkLst>
      </pc:sldChg>
      <pc:sldChg chg="addSp modSp mod modAnim">
        <pc:chgData name="Biersach, David" userId="14a9feb0-85a7-4da4-be8a-c1e22b637acc" providerId="ADAL" clId="{286D3D9C-0C0A-4CF5-85FD-C46670FA5513}" dt="2022-07-06T03:31:48.272" v="122"/>
        <pc:sldMkLst>
          <pc:docMk/>
          <pc:sldMk cId="904112606" sldId="414"/>
        </pc:sldMkLst>
      </pc:sldChg>
      <pc:sldChg chg="addSp delSp modSp mod modAnim">
        <pc:chgData name="Biersach, David" userId="14a9feb0-85a7-4da4-be8a-c1e22b637acc" providerId="ADAL" clId="{286D3D9C-0C0A-4CF5-85FD-C46670FA5513}" dt="2022-07-06T03:26:55.351" v="92"/>
        <pc:sldMkLst>
          <pc:docMk/>
          <pc:sldMk cId="1866573581" sldId="952"/>
        </pc:sldMkLst>
      </pc:sldChg>
      <pc:sldChg chg="modSp mod">
        <pc:chgData name="Biersach, David" userId="14a9feb0-85a7-4da4-be8a-c1e22b637acc" providerId="ADAL" clId="{286D3D9C-0C0A-4CF5-85FD-C46670FA5513}" dt="2022-07-06T03:06:17.531" v="1" actId="27636"/>
        <pc:sldMkLst>
          <pc:docMk/>
          <pc:sldMk cId="312976782" sldId="972"/>
        </pc:sldMkLst>
      </pc:sldChg>
      <pc:sldChg chg="modSp">
        <pc:chgData name="Biersach, David" userId="14a9feb0-85a7-4da4-be8a-c1e22b637acc" providerId="ADAL" clId="{286D3D9C-0C0A-4CF5-85FD-C46670FA5513}" dt="2022-07-07T03:06:42.077" v="414" actId="20577"/>
        <pc:sldMkLst>
          <pc:docMk/>
          <pc:sldMk cId="3392887347" sldId="973"/>
        </pc:sldMkLst>
      </pc:sldChg>
      <pc:sldChg chg="modSp">
        <pc:chgData name="Biersach, David" userId="14a9feb0-85a7-4da4-be8a-c1e22b637acc" providerId="ADAL" clId="{286D3D9C-0C0A-4CF5-85FD-C46670FA5513}" dt="2022-07-07T13:24:46.645" v="419" actId="20577"/>
        <pc:sldMkLst>
          <pc:docMk/>
          <pc:sldMk cId="4017192833" sldId="1010"/>
        </pc:sldMkLst>
      </pc:sldChg>
      <pc:sldChg chg="addSp modSp mod modAnim">
        <pc:chgData name="Biersach, David" userId="14a9feb0-85a7-4da4-be8a-c1e22b637acc" providerId="ADAL" clId="{286D3D9C-0C0A-4CF5-85FD-C46670FA5513}" dt="2022-07-07T02:54:08.161" v="213" actId="1036"/>
        <pc:sldMkLst>
          <pc:docMk/>
          <pc:sldMk cId="2232479067" sldId="1100"/>
        </pc:sldMkLst>
      </pc:sldChg>
      <pc:sldChg chg="addSp modSp mod modAnim">
        <pc:chgData name="Biersach, David" userId="14a9feb0-85a7-4da4-be8a-c1e22b637acc" providerId="ADAL" clId="{286D3D9C-0C0A-4CF5-85FD-C46670FA5513}" dt="2022-07-07T02:56:04.792" v="221"/>
        <pc:sldMkLst>
          <pc:docMk/>
          <pc:sldMk cId="740151171" sldId="1101"/>
        </pc:sldMkLst>
      </pc:sldChg>
      <pc:sldChg chg="addSp modSp mod">
        <pc:chgData name="Biersach, David" userId="14a9feb0-85a7-4da4-be8a-c1e22b637acc" providerId="ADAL" clId="{286D3D9C-0C0A-4CF5-85FD-C46670FA5513}" dt="2022-07-07T02:56:49.710" v="227" actId="6549"/>
        <pc:sldMkLst>
          <pc:docMk/>
          <pc:sldMk cId="2881708796" sldId="1102"/>
        </pc:sldMkLst>
      </pc:sldChg>
      <pc:sldChg chg="addSp modSp mod">
        <pc:chgData name="Biersach, David" userId="14a9feb0-85a7-4da4-be8a-c1e22b637acc" providerId="ADAL" clId="{286D3D9C-0C0A-4CF5-85FD-C46670FA5513}" dt="2022-07-07T02:58:14.925" v="234" actId="6549"/>
        <pc:sldMkLst>
          <pc:docMk/>
          <pc:sldMk cId="4108430795" sldId="1103"/>
        </pc:sldMkLst>
      </pc:sldChg>
      <pc:sldChg chg="addSp modSp mod">
        <pc:chgData name="Biersach, David" userId="14a9feb0-85a7-4da4-be8a-c1e22b637acc" providerId="ADAL" clId="{286D3D9C-0C0A-4CF5-85FD-C46670FA5513}" dt="2022-07-07T02:58:46.006" v="240" actId="6549"/>
        <pc:sldMkLst>
          <pc:docMk/>
          <pc:sldMk cId="1764750561" sldId="1104"/>
        </pc:sldMkLst>
      </pc:sldChg>
      <pc:sldChg chg="addSp modSp mod modAnim">
        <pc:chgData name="Biersach, David" userId="14a9feb0-85a7-4da4-be8a-c1e22b637acc" providerId="ADAL" clId="{286D3D9C-0C0A-4CF5-85FD-C46670FA5513}" dt="2022-07-07T03:01:05.256" v="340"/>
        <pc:sldMkLst>
          <pc:docMk/>
          <pc:sldMk cId="1247047136" sldId="1105"/>
        </pc:sldMkLst>
      </pc:sldChg>
      <pc:sldChg chg="modSp">
        <pc:chgData name="Biersach, David" userId="14a9feb0-85a7-4da4-be8a-c1e22b637acc" providerId="ADAL" clId="{286D3D9C-0C0A-4CF5-85FD-C46670FA5513}" dt="2022-07-07T03:04:21.067" v="390" actId="20577"/>
        <pc:sldMkLst>
          <pc:docMk/>
          <pc:sldMk cId="803025530" sldId="1173"/>
        </pc:sldMkLst>
      </pc:sldChg>
      <pc:sldChg chg="modSp">
        <pc:chgData name="Biersach, David" userId="14a9feb0-85a7-4da4-be8a-c1e22b637acc" providerId="ADAL" clId="{286D3D9C-0C0A-4CF5-85FD-C46670FA5513}" dt="2022-07-07T03:03:23.797" v="364" actId="6549"/>
        <pc:sldMkLst>
          <pc:docMk/>
          <pc:sldMk cId="341010916" sldId="1174"/>
        </pc:sldMkLst>
      </pc:sldChg>
      <pc:sldChg chg="addSp delSp modSp mod delAnim modAnim">
        <pc:chgData name="Biersach, David" userId="14a9feb0-85a7-4da4-be8a-c1e22b637acc" providerId="ADAL" clId="{286D3D9C-0C0A-4CF5-85FD-C46670FA5513}" dt="2022-07-06T03:09:11.289" v="27"/>
        <pc:sldMkLst>
          <pc:docMk/>
          <pc:sldMk cId="2045127510" sldId="1202"/>
        </pc:sldMkLst>
      </pc:sldChg>
      <pc:sldChg chg="addSp modSp mod modAnim">
        <pc:chgData name="Biersach, David" userId="14a9feb0-85a7-4da4-be8a-c1e22b637acc" providerId="ADAL" clId="{286D3D9C-0C0A-4CF5-85FD-C46670FA5513}" dt="2022-07-06T03:07:08.060" v="15"/>
        <pc:sldMkLst>
          <pc:docMk/>
          <pc:sldMk cId="955347347" sldId="1205"/>
        </pc:sldMkLst>
      </pc:sldChg>
      <pc:sldChg chg="addSp delSp modSp mod delAnim modAnim">
        <pc:chgData name="Biersach, David" userId="14a9feb0-85a7-4da4-be8a-c1e22b637acc" providerId="ADAL" clId="{286D3D9C-0C0A-4CF5-85FD-C46670FA5513}" dt="2022-07-06T03:08:05.765" v="20" actId="14100"/>
        <pc:sldMkLst>
          <pc:docMk/>
          <pc:sldMk cId="851441208" sldId="1208"/>
        </pc:sldMkLst>
      </pc:sldChg>
      <pc:sldChg chg="addSp delSp modSp mod delAnim modAnim">
        <pc:chgData name="Biersach, David" userId="14a9feb0-85a7-4da4-be8a-c1e22b637acc" providerId="ADAL" clId="{286D3D9C-0C0A-4CF5-85FD-C46670FA5513}" dt="2022-07-06T03:09:54.058" v="33" actId="14100"/>
        <pc:sldMkLst>
          <pc:docMk/>
          <pc:sldMk cId="2260061892" sldId="1212"/>
        </pc:sldMkLst>
      </pc:sldChg>
      <pc:sldChg chg="addSp delSp modSp mod delAnim modAnim">
        <pc:chgData name="Biersach, David" userId="14a9feb0-85a7-4da4-be8a-c1e22b637acc" providerId="ADAL" clId="{286D3D9C-0C0A-4CF5-85FD-C46670FA5513}" dt="2022-07-06T03:10:48.132" v="40"/>
        <pc:sldMkLst>
          <pc:docMk/>
          <pc:sldMk cId="2708283178" sldId="1220"/>
        </pc:sldMkLst>
      </pc:sldChg>
    </pc:docChg>
  </pc:docChgLst>
  <pc:docChgLst>
    <pc:chgData name="Biersach, David" userId="14a9feb0-85a7-4da4-be8a-c1e22b637acc" providerId="ADAL" clId="{4B0B02BA-2538-4D47-8205-330EE7E300E8}"/>
    <pc:docChg chg="custSel modSld">
      <pc:chgData name="Biersach, David" userId="14a9feb0-85a7-4da4-be8a-c1e22b637acc" providerId="ADAL" clId="{4B0B02BA-2538-4D47-8205-330EE7E300E8}" dt="2025-07-11T02:13:51.856" v="253" actId="20577"/>
      <pc:docMkLst>
        <pc:docMk/>
      </pc:docMkLst>
      <pc:sldChg chg="modSp mod">
        <pc:chgData name="Biersach, David" userId="14a9feb0-85a7-4da4-be8a-c1e22b637acc" providerId="ADAL" clId="{4B0B02BA-2538-4D47-8205-330EE7E300E8}" dt="2025-07-10T13:56:32.057" v="9" actId="6549"/>
        <pc:sldMkLst>
          <pc:docMk/>
          <pc:sldMk cId="1777187971" sldId="350"/>
        </pc:sldMkLst>
        <pc:spChg chg="mod">
          <ac:chgData name="Biersach, David" userId="14a9feb0-85a7-4da4-be8a-c1e22b637acc" providerId="ADAL" clId="{4B0B02BA-2538-4D47-8205-330EE7E300E8}" dt="2025-07-10T13:56:32.057" v="9" actId="6549"/>
          <ac:spMkLst>
            <pc:docMk/>
            <pc:sldMk cId="1777187971" sldId="350"/>
            <ac:spMk id="4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4B0B02BA-2538-4D47-8205-330EE7E300E8}" dt="2025-07-10T16:42:48.688" v="112"/>
        <pc:sldMkLst>
          <pc:docMk/>
          <pc:sldMk cId="3463244784" sldId="370"/>
        </pc:sldMkLst>
        <pc:spChg chg="add mod">
          <ac:chgData name="Biersach, David" userId="14a9feb0-85a7-4da4-be8a-c1e22b637acc" providerId="ADAL" clId="{4B0B02BA-2538-4D47-8205-330EE7E300E8}" dt="2025-07-10T16:42:03.505" v="53" actId="164"/>
          <ac:spMkLst>
            <pc:docMk/>
            <pc:sldMk cId="3463244784" sldId="370"/>
            <ac:spMk id="3" creationId="{6A43AFE9-36B3-B95C-3F57-D0F602407120}"/>
          </ac:spMkLst>
        </pc:spChg>
        <pc:spChg chg="mod">
          <ac:chgData name="Biersach, David" userId="14a9feb0-85a7-4da4-be8a-c1e22b637acc" providerId="ADAL" clId="{4B0B02BA-2538-4D47-8205-330EE7E300E8}" dt="2025-07-10T16:42:21.853" v="106" actId="20577"/>
          <ac:spMkLst>
            <pc:docMk/>
            <pc:sldMk cId="3463244784" sldId="370"/>
            <ac:spMk id="14" creationId="{E3DCA2A4-0B6B-8F6B-4703-CEFDC9C47D2C}"/>
          </ac:spMkLst>
        </pc:spChg>
        <pc:grpChg chg="add mod">
          <ac:chgData name="Biersach, David" userId="14a9feb0-85a7-4da4-be8a-c1e22b637acc" providerId="ADAL" clId="{4B0B02BA-2538-4D47-8205-330EE7E300E8}" dt="2025-07-10T16:42:03.505" v="53" actId="164"/>
          <ac:grpSpMkLst>
            <pc:docMk/>
            <pc:sldMk cId="3463244784" sldId="370"/>
            <ac:grpSpMk id="12" creationId="{1E72AEC6-8420-A481-CE51-47A843D4860D}"/>
          </ac:grpSpMkLst>
        </pc:grpChg>
        <pc:grpChg chg="add mod">
          <ac:chgData name="Biersach, David" userId="14a9feb0-85a7-4da4-be8a-c1e22b637acc" providerId="ADAL" clId="{4B0B02BA-2538-4D47-8205-330EE7E300E8}" dt="2025-07-10T16:42:10.627" v="55" actId="1076"/>
          <ac:grpSpMkLst>
            <pc:docMk/>
            <pc:sldMk cId="3463244784" sldId="370"/>
            <ac:grpSpMk id="13" creationId="{F264D857-B0BA-A0BB-C2B6-02B2C942BA48}"/>
          </ac:grpSpMkLst>
        </pc:grpChg>
        <pc:cxnChg chg="add mod">
          <ac:chgData name="Biersach, David" userId="14a9feb0-85a7-4da4-be8a-c1e22b637acc" providerId="ADAL" clId="{4B0B02BA-2538-4D47-8205-330EE7E300E8}" dt="2025-07-10T16:42:03.505" v="53" actId="164"/>
          <ac:cxnSpMkLst>
            <pc:docMk/>
            <pc:sldMk cId="3463244784" sldId="370"/>
            <ac:cxnSpMk id="7" creationId="{8F8E08DB-4CED-BB41-3072-4248AA2672CC}"/>
          </ac:cxnSpMkLst>
        </pc:cxnChg>
        <pc:cxnChg chg="mod">
          <ac:chgData name="Biersach, David" userId="14a9feb0-85a7-4da4-be8a-c1e22b637acc" providerId="ADAL" clId="{4B0B02BA-2538-4D47-8205-330EE7E300E8}" dt="2025-07-10T16:42:28.106" v="107"/>
          <ac:cxnSpMkLst>
            <pc:docMk/>
            <pc:sldMk cId="3463244784" sldId="370"/>
            <ac:cxnSpMk id="15" creationId="{67A2A7A8-AC0D-F4A8-2F00-D63A63218C2F}"/>
          </ac:cxnSpMkLst>
        </pc:cxnChg>
      </pc:sldChg>
      <pc:sldChg chg="addSp modSp mod modAnim">
        <pc:chgData name="Biersach, David" userId="14a9feb0-85a7-4da4-be8a-c1e22b637acc" providerId="ADAL" clId="{4B0B02BA-2538-4D47-8205-330EE7E300E8}" dt="2025-07-10T16:46:09.520" v="206" actId="114"/>
        <pc:sldMkLst>
          <pc:docMk/>
          <pc:sldMk cId="3612523294" sldId="373"/>
        </pc:sldMkLst>
        <pc:spChg chg="add mod">
          <ac:chgData name="Biersach, David" userId="14a9feb0-85a7-4da4-be8a-c1e22b637acc" providerId="ADAL" clId="{4B0B02BA-2538-4D47-8205-330EE7E300E8}" dt="2025-07-10T16:46:08.090" v="205" actId="114"/>
          <ac:spMkLst>
            <pc:docMk/>
            <pc:sldMk cId="3612523294" sldId="373"/>
            <ac:spMk id="5" creationId="{15271DE2-DA77-4C3C-CA15-BD92919D9EB7}"/>
          </ac:spMkLst>
        </pc:spChg>
        <pc:spChg chg="mod">
          <ac:chgData name="Biersach, David" userId="14a9feb0-85a7-4da4-be8a-c1e22b637acc" providerId="ADAL" clId="{4B0B02BA-2538-4D47-8205-330EE7E300E8}" dt="2025-07-10T16:46:09.520" v="206" actId="114"/>
          <ac:spMkLst>
            <pc:docMk/>
            <pc:sldMk cId="3612523294" sldId="373"/>
            <ac:spMk id="10" creationId="{480BBFB9-90DA-BD0D-FF2A-5CE69C9D737F}"/>
          </ac:spMkLst>
        </pc:spChg>
        <pc:grpChg chg="add mod">
          <ac:chgData name="Biersach, David" userId="14a9feb0-85a7-4da4-be8a-c1e22b637acc" providerId="ADAL" clId="{4B0B02BA-2538-4D47-8205-330EE7E300E8}" dt="2025-07-10T16:44:54.385" v="181" actId="164"/>
          <ac:grpSpMkLst>
            <pc:docMk/>
            <pc:sldMk cId="3612523294" sldId="373"/>
            <ac:grpSpMk id="8" creationId="{4EB5F03A-A7DC-21C4-C872-F2FC2A908FD5}"/>
          </ac:grpSpMkLst>
        </pc:grpChg>
        <pc:grpChg chg="add mod">
          <ac:chgData name="Biersach, David" userId="14a9feb0-85a7-4da4-be8a-c1e22b637acc" providerId="ADAL" clId="{4B0B02BA-2538-4D47-8205-330EE7E300E8}" dt="2025-07-10T16:45:08.180" v="184" actId="1076"/>
          <ac:grpSpMkLst>
            <pc:docMk/>
            <pc:sldMk cId="3612523294" sldId="373"/>
            <ac:grpSpMk id="9" creationId="{6D281702-65F5-3D43-5281-5E86EA98F13A}"/>
          </ac:grpSpMkLst>
        </pc:grpChg>
        <pc:cxnChg chg="add mod">
          <ac:chgData name="Biersach, David" userId="14a9feb0-85a7-4da4-be8a-c1e22b637acc" providerId="ADAL" clId="{4B0B02BA-2538-4D47-8205-330EE7E300E8}" dt="2025-07-10T16:44:54.385" v="181" actId="164"/>
          <ac:cxnSpMkLst>
            <pc:docMk/>
            <pc:sldMk cId="3612523294" sldId="373"/>
            <ac:cxnSpMk id="7" creationId="{D27DE116-A7DD-8ED9-731D-73C6B0ECC620}"/>
          </ac:cxnSpMkLst>
        </pc:cxnChg>
        <pc:cxnChg chg="mod">
          <ac:chgData name="Biersach, David" userId="14a9feb0-85a7-4da4-be8a-c1e22b637acc" providerId="ADAL" clId="{4B0B02BA-2538-4D47-8205-330EE7E300E8}" dt="2025-07-10T16:45:04.322" v="183"/>
          <ac:cxnSpMkLst>
            <pc:docMk/>
            <pc:sldMk cId="3612523294" sldId="373"/>
            <ac:cxnSpMk id="11" creationId="{AD6B3A03-0397-1AFC-A33D-270634F41C32}"/>
          </ac:cxnSpMkLst>
        </pc:cxnChg>
      </pc:sldChg>
      <pc:sldChg chg="modSp">
        <pc:chgData name="Biersach, David" userId="14a9feb0-85a7-4da4-be8a-c1e22b637acc" providerId="ADAL" clId="{4B0B02BA-2538-4D47-8205-330EE7E300E8}" dt="2025-07-10T19:50:58.029" v="208" actId="6549"/>
        <pc:sldMkLst>
          <pc:docMk/>
          <pc:sldMk cId="4017192833" sldId="1010"/>
        </pc:sldMkLst>
        <pc:spChg chg="mod">
          <ac:chgData name="Biersach, David" userId="14a9feb0-85a7-4da4-be8a-c1e22b637acc" providerId="ADAL" clId="{4B0B02BA-2538-4D47-8205-330EE7E300E8}" dt="2025-07-10T19:50:58.029" v="208" actId="6549"/>
          <ac:spMkLst>
            <pc:docMk/>
            <pc:sldMk cId="4017192833" sldId="1010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4B0B02BA-2538-4D47-8205-330EE7E300E8}" dt="2025-07-11T02:11:23.228" v="212" actId="6549"/>
        <pc:sldMkLst>
          <pc:docMk/>
          <pc:sldMk cId="1848007971" sldId="1097"/>
        </pc:sldMkLst>
        <pc:spChg chg="mod">
          <ac:chgData name="Biersach, David" userId="14a9feb0-85a7-4da4-be8a-c1e22b637acc" providerId="ADAL" clId="{4B0B02BA-2538-4D47-8205-330EE7E300E8}" dt="2025-07-11T02:11:23.228" v="212" actId="6549"/>
          <ac:spMkLst>
            <pc:docMk/>
            <pc:sldMk cId="1848007971" sldId="1097"/>
            <ac:spMk id="3" creationId="{44D895C4-6F37-4A49-ABC3-6A47BC00F2B4}"/>
          </ac:spMkLst>
        </pc:spChg>
        <pc:spChg chg="mod">
          <ac:chgData name="Biersach, David" userId="14a9feb0-85a7-4da4-be8a-c1e22b637acc" providerId="ADAL" clId="{4B0B02BA-2538-4D47-8205-330EE7E300E8}" dt="2025-07-01T03:11:12.067" v="1" actId="6549"/>
          <ac:spMkLst>
            <pc:docMk/>
            <pc:sldMk cId="1848007971" sldId="1097"/>
            <ac:spMk id="11" creationId="{E5EF5312-1A3F-4704-BCE8-4F4E3D49A23C}"/>
          </ac:spMkLst>
        </pc:spChg>
        <pc:spChg chg="mod">
          <ac:chgData name="Biersach, David" userId="14a9feb0-85a7-4da4-be8a-c1e22b637acc" providerId="ADAL" clId="{4B0B02BA-2538-4D47-8205-330EE7E300E8}" dt="2025-07-11T02:11:15.354" v="210" actId="6549"/>
          <ac:spMkLst>
            <pc:docMk/>
            <pc:sldMk cId="1848007971" sldId="1097"/>
            <ac:spMk id="12" creationId="{2A782CBF-5B83-4F4B-93B8-60E17FB25D55}"/>
          </ac:spMkLst>
        </pc:spChg>
      </pc:sldChg>
      <pc:sldChg chg="addSp delSp modSp mod modAnim">
        <pc:chgData name="Biersach, David" userId="14a9feb0-85a7-4da4-be8a-c1e22b637acc" providerId="ADAL" clId="{4B0B02BA-2538-4D47-8205-330EE7E300E8}" dt="2025-07-11T02:12:54.277" v="225" actId="1076"/>
        <pc:sldMkLst>
          <pc:docMk/>
          <pc:sldMk cId="1436040905" sldId="1273"/>
        </pc:sldMkLst>
        <pc:spChg chg="mod">
          <ac:chgData name="Biersach, David" userId="14a9feb0-85a7-4da4-be8a-c1e22b637acc" providerId="ADAL" clId="{4B0B02BA-2538-4D47-8205-330EE7E300E8}" dt="2025-07-11T02:12:01.704" v="213"/>
          <ac:spMkLst>
            <pc:docMk/>
            <pc:sldMk cId="1436040905" sldId="1273"/>
            <ac:spMk id="5" creationId="{33DCC6B2-126A-F388-63D6-E098E4ED06AD}"/>
          </ac:spMkLst>
        </pc:spChg>
        <pc:grpChg chg="add mod">
          <ac:chgData name="Biersach, David" userId="14a9feb0-85a7-4da4-be8a-c1e22b637acc" providerId="ADAL" clId="{4B0B02BA-2538-4D47-8205-330EE7E300E8}" dt="2025-07-11T02:12:17.502" v="218" actId="1076"/>
          <ac:grpSpMkLst>
            <pc:docMk/>
            <pc:sldMk cId="1436040905" sldId="1273"/>
            <ac:grpSpMk id="2" creationId="{6F12BA7D-161E-62DF-8CFD-7A7A5CC93AB4}"/>
          </ac:grpSpMkLst>
        </pc:grpChg>
        <pc:grpChg chg="del">
          <ac:chgData name="Biersach, David" userId="14a9feb0-85a7-4da4-be8a-c1e22b637acc" providerId="ADAL" clId="{4B0B02BA-2538-4D47-8205-330EE7E300E8}" dt="2025-07-11T02:12:50.274" v="224" actId="478"/>
          <ac:grpSpMkLst>
            <pc:docMk/>
            <pc:sldMk cId="1436040905" sldId="1273"/>
            <ac:grpSpMk id="39" creationId="{D329329A-9DCD-FF84-3D8E-3BA8BBD2CB6B}"/>
          </ac:grpSpMkLst>
        </pc:grpChg>
        <pc:grpChg chg="mod">
          <ac:chgData name="Biersach, David" userId="14a9feb0-85a7-4da4-be8a-c1e22b637acc" providerId="ADAL" clId="{4B0B02BA-2538-4D47-8205-330EE7E300E8}" dt="2025-07-11T02:12:54.277" v="225" actId="1076"/>
          <ac:grpSpMkLst>
            <pc:docMk/>
            <pc:sldMk cId="1436040905" sldId="1273"/>
            <ac:grpSpMk id="53" creationId="{5B2A53A4-E971-3A5F-6DE7-BEFF58256066}"/>
          </ac:grpSpMkLst>
        </pc:grpChg>
        <pc:cxnChg chg="mod">
          <ac:chgData name="Biersach, David" userId="14a9feb0-85a7-4da4-be8a-c1e22b637acc" providerId="ADAL" clId="{4B0B02BA-2538-4D47-8205-330EE7E300E8}" dt="2025-07-11T02:12:01.704" v="213"/>
          <ac:cxnSpMkLst>
            <pc:docMk/>
            <pc:sldMk cId="1436040905" sldId="1273"/>
            <ac:cxnSpMk id="15" creationId="{E96F4C19-A21F-5475-D0AA-FB817A1E95C2}"/>
          </ac:cxnSpMkLst>
        </pc:cxnChg>
      </pc:sldChg>
      <pc:sldChg chg="modSp">
        <pc:chgData name="Biersach, David" userId="14a9feb0-85a7-4da4-be8a-c1e22b637acc" providerId="ADAL" clId="{4B0B02BA-2538-4D47-8205-330EE7E300E8}" dt="2025-07-11T02:13:35.311" v="241" actId="20577"/>
        <pc:sldMkLst>
          <pc:docMk/>
          <pc:sldMk cId="2710457123" sldId="1274"/>
        </pc:sldMkLst>
        <pc:spChg chg="mod">
          <ac:chgData name="Biersach, David" userId="14a9feb0-85a7-4da4-be8a-c1e22b637acc" providerId="ADAL" clId="{4B0B02BA-2538-4D47-8205-330EE7E300E8}" dt="2025-07-11T02:13:35.311" v="241" actId="20577"/>
          <ac:spMkLst>
            <pc:docMk/>
            <pc:sldMk cId="2710457123" sldId="1274"/>
            <ac:spMk id="46" creationId="{CC110137-1E45-ADBA-C97D-92190429B449}"/>
          </ac:spMkLst>
        </pc:spChg>
      </pc:sldChg>
      <pc:sldChg chg="modSp">
        <pc:chgData name="Biersach, David" userId="14a9feb0-85a7-4da4-be8a-c1e22b637acc" providerId="ADAL" clId="{4B0B02BA-2538-4D47-8205-330EE7E300E8}" dt="2025-07-11T02:13:51.856" v="253" actId="20577"/>
        <pc:sldMkLst>
          <pc:docMk/>
          <pc:sldMk cId="202924488" sldId="1275"/>
        </pc:sldMkLst>
        <pc:spChg chg="mod">
          <ac:chgData name="Biersach, David" userId="14a9feb0-85a7-4da4-be8a-c1e22b637acc" providerId="ADAL" clId="{4B0B02BA-2538-4D47-8205-330EE7E300E8}" dt="2025-07-11T02:13:51.856" v="253" actId="20577"/>
          <ac:spMkLst>
            <pc:docMk/>
            <pc:sldMk cId="202924488" sldId="1275"/>
            <ac:spMk id="46" creationId="{305EA495-0CED-3550-5993-9EE62BF4BB15}"/>
          </ac:spMkLst>
        </pc:spChg>
      </pc:sldChg>
    </pc:docChg>
  </pc:docChgLst>
  <pc:docChgLst>
    <pc:chgData name="Biersach, David" userId="14a9feb0-85a7-4da4-be8a-c1e22b637acc" providerId="ADAL" clId="{9BE78758-6C49-4714-9B48-7B62D3FE88C7}"/>
    <pc:docChg chg="modSld">
      <pc:chgData name="Biersach, David" userId="14a9feb0-85a7-4da4-be8a-c1e22b637acc" providerId="ADAL" clId="{9BE78758-6C49-4714-9B48-7B62D3FE88C7}" dt="2024-06-25T19:49:34.354" v="54" actId="16959"/>
      <pc:docMkLst>
        <pc:docMk/>
      </pc:docMkLst>
      <pc:sldChg chg="modSp">
        <pc:chgData name="Biersach, David" userId="14a9feb0-85a7-4da4-be8a-c1e22b637acc" providerId="ADAL" clId="{9BE78758-6C49-4714-9B48-7B62D3FE88C7}" dt="2024-06-25T19:44:20.611" v="3" actId="313"/>
        <pc:sldMkLst>
          <pc:docMk/>
          <pc:sldMk cId="1622771495" sldId="1095"/>
        </pc:sldMkLst>
      </pc:sldChg>
      <pc:sldChg chg="addSp modSp mod modAnim">
        <pc:chgData name="Biersach, David" userId="14a9feb0-85a7-4da4-be8a-c1e22b637acc" providerId="ADAL" clId="{9BE78758-6C49-4714-9B48-7B62D3FE88C7}" dt="2024-06-25T19:49:34.354" v="54" actId="16959"/>
        <pc:sldMkLst>
          <pc:docMk/>
          <pc:sldMk cId="1767429433" sldId="10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cs.aws.amazon.com/corretto/latest/corretto-25-ug/downloads-list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7030A0"/>
                </a:solidFill>
              </a:rPr>
              <a:t>Topic 03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Digital Circuits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the current logic state of the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EC108-73D1-5260-677C-44151110A5D9}"/>
              </a:ext>
            </a:extLst>
          </p:cNvPr>
          <p:cNvSpPr/>
          <p:nvPr/>
        </p:nvSpPr>
        <p:spPr>
          <a:xfrm>
            <a:off x="7724182" y="2893737"/>
            <a:ext cx="154575" cy="1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A4F52E9-34C1-7E0E-23A9-FE92722C3AFF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4488755" y="1992709"/>
            <a:ext cx="2236017" cy="4389414"/>
          </a:xfrm>
          <a:prstGeom prst="bentConnector3">
            <a:avLst>
              <a:gd name="adj1" fmla="val 320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7A6E4E8-4485-564D-C1DD-49CFC67F6810}"/>
              </a:ext>
            </a:extLst>
          </p:cNvPr>
          <p:cNvSpPr/>
          <p:nvPr/>
        </p:nvSpPr>
        <p:spPr>
          <a:xfrm>
            <a:off x="3979885" y="1839294"/>
            <a:ext cx="221708" cy="158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Invert both inputs and the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base conversion (binary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 decimal</a:t>
            </a:r>
            <a:r>
              <a:rPr lang="en-US" sz="2400" baseline="-25000" dirty="0">
                <a:sym typeface="Wingdings" panose="05000000000000000000" pitchFamily="2" charset="2"/>
              </a:rPr>
              <a:t>10</a:t>
            </a:r>
            <a:r>
              <a:rPr lang="en-US" sz="2400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three classical logic gates: </a:t>
            </a:r>
            <a:r>
              <a:rPr lang="en-US" sz="2400" b="1" dirty="0"/>
              <a:t>NOT</a:t>
            </a:r>
            <a:r>
              <a:rPr lang="en-US" sz="2400" dirty="0"/>
              <a:t>, </a:t>
            </a:r>
            <a:r>
              <a:rPr lang="en-US" sz="2400" b="1" dirty="0"/>
              <a:t>AND</a:t>
            </a:r>
            <a:r>
              <a:rPr lang="en-US" sz="2400" dirty="0"/>
              <a:t>, and </a:t>
            </a:r>
            <a:r>
              <a:rPr lang="en-US" sz="2400" b="1" dirty="0"/>
              <a:t>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</a:t>
            </a:r>
            <a:r>
              <a:rPr lang="en-US" sz="2400" u="sng" dirty="0"/>
              <a:t>chain</a:t>
            </a:r>
            <a:r>
              <a:rPr lang="en-US" sz="2400" dirty="0"/>
              <a:t> multiple logic gates </a:t>
            </a:r>
            <a:r>
              <a:rPr lang="en-US" sz="2400" i="1" dirty="0"/>
              <a:t>together</a:t>
            </a:r>
            <a:r>
              <a:rPr lang="en-US" sz="2400" dirty="0"/>
              <a:t> in a circuit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</a:t>
            </a:r>
            <a:r>
              <a:rPr lang="en-US" sz="2400" b="1" dirty="0">
                <a:solidFill>
                  <a:srgbClr val="0070C0"/>
                </a:solidFill>
              </a:rPr>
              <a:t>truth tables </a:t>
            </a:r>
            <a:r>
              <a:rPr lang="en-US" sz="2400" dirty="0"/>
              <a:t>and calculate input &amp; output states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B050"/>
                </a:solidFill>
              </a:rPr>
              <a:t>half-adders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full-adders</a:t>
            </a:r>
            <a:r>
              <a:rPr lang="en-US" sz="2400" dirty="0"/>
              <a:t> operate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how </a:t>
            </a:r>
            <a:r>
              <a:rPr lang="en-US" sz="2400" b="1" dirty="0">
                <a:solidFill>
                  <a:srgbClr val="FF0000"/>
                </a:solidFill>
              </a:rPr>
              <a:t>memory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counters</a:t>
            </a:r>
            <a:r>
              <a:rPr lang="en-US" sz="2400" dirty="0"/>
              <a:t> are constructed from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represent a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5297B-F5C4-73F1-7D2E-BAB8A8D192AE}"/>
              </a:ext>
            </a:extLst>
          </p:cNvPr>
          <p:cNvSpPr/>
          <p:nvPr/>
        </p:nvSpPr>
        <p:spPr>
          <a:xfrm>
            <a:off x="4075660" y="2464397"/>
            <a:ext cx="221707" cy="1811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C3C2E-9DA0-9154-6E2D-A02FE9B5BDA9}"/>
              </a:ext>
            </a:extLst>
          </p:cNvPr>
          <p:cNvSpPr/>
          <p:nvPr/>
        </p:nvSpPr>
        <p:spPr>
          <a:xfrm>
            <a:off x="2871787" y="4186238"/>
            <a:ext cx="309719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49A438-C5A9-E1F3-39F8-781C973E92D9}"/>
              </a:ext>
            </a:extLst>
          </p:cNvPr>
          <p:cNvCxnSpPr>
            <a:cxnSpLocks/>
            <a:stCxn id="16" idx="2"/>
            <a:endCxn id="18" idx="2"/>
          </p:cNvCxnSpPr>
          <p:nvPr/>
        </p:nvCxnSpPr>
        <p:spPr>
          <a:xfrm rot="5400000">
            <a:off x="5646372" y="1289084"/>
            <a:ext cx="573250" cy="5812700"/>
          </a:xfrm>
          <a:prstGeom prst="bentConnector3">
            <a:avLst>
              <a:gd name="adj1" fmla="val 2743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8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a Java Development 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8DBFB-5186-8C25-4E74-3C5F86701E5A}"/>
              </a:ext>
            </a:extLst>
          </p:cNvPr>
          <p:cNvSpPr txBox="1"/>
          <p:nvPr/>
        </p:nvSpPr>
        <p:spPr>
          <a:xfrm>
            <a:off x="2286000" y="14786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Amazon </a:t>
            </a:r>
            <a:r>
              <a:rPr lang="en-US" dirty="0" err="1">
                <a:hlinkClick r:id="rId2"/>
              </a:rPr>
              <a:t>Corretto</a:t>
            </a:r>
            <a:r>
              <a:rPr lang="en-US" dirty="0">
                <a:hlinkClick r:id="rId2"/>
              </a:rPr>
              <a:t> JDK Download Page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2CD98-21AD-C0D2-6923-7B43FEB2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94" y="2003394"/>
            <a:ext cx="5725211" cy="26853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0BB532-F1AB-B94E-1FA2-9A8989EFB4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56873" y="4968566"/>
            <a:ext cx="5430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Amazon.Corretto.25.JDK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EAD3F-6581-712C-BCA2-26A81D077C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56621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corretto@25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7996E-D1B3-DAA8-C3D0-3B2963C2A0B0}"/>
              </a:ext>
            </a:extLst>
          </p:cNvPr>
          <p:cNvGrpSpPr/>
          <p:nvPr/>
        </p:nvGrpSpPr>
        <p:grpSpPr>
          <a:xfrm>
            <a:off x="7078529" y="4968566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19C4E69-92D7-169C-C01C-4FDE8F2B9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4D77E5-2D4C-D623-BF48-22D023A5E7D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4CD6F-06A0-73F8-1259-754B1A4E8407}"/>
              </a:ext>
            </a:extLst>
          </p:cNvPr>
          <p:cNvGrpSpPr/>
          <p:nvPr/>
        </p:nvGrpSpPr>
        <p:grpSpPr>
          <a:xfrm>
            <a:off x="6748811" y="5649139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4E582E-0B08-C81F-6740-E1CA6F25B3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22EDEF-1B3C-B371-2C79-852C1F55DD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2571750" y="1559246"/>
            <a:ext cx="400050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https://github.com/hneemann/Digital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616970"/>
            <a:ext cx="3372788" cy="1405328"/>
          </a:xfrm>
          <a:prstGeom prst="wedgeRoundRectCallout">
            <a:avLst>
              <a:gd name="adj1" fmla="val -77135"/>
              <a:gd name="adj2" fmla="val 37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Extract</a:t>
            </a:r>
            <a:r>
              <a:rPr lang="en-US" dirty="0">
                <a:solidFill>
                  <a:srgbClr val="FFFF00"/>
                </a:solidFill>
              </a:rPr>
              <a:t> the ZIP file </a:t>
            </a:r>
            <a:r>
              <a:rPr lang="en-US" dirty="0"/>
              <a:t>contents into your $HOME 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86" y="1590267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4326641" y="3496121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85" y="4275797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3057999" y="6043612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4612513" y="32105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4033683" y="5325503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19B9B-1A85-4102-4314-EA80311F11B9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0CE92-E4AA-3BE8-1687-F0802911CF3D}"/>
              </a:ext>
            </a:extLst>
          </p:cNvPr>
          <p:cNvSpPr/>
          <p:nvPr/>
        </p:nvSpPr>
        <p:spPr>
          <a:xfrm>
            <a:off x="3327885" y="1848086"/>
            <a:ext cx="641660" cy="259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69ED01-D7E4-E65E-784E-DFDB3000A8D3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55357" y="1805218"/>
            <a:ext cx="129660" cy="21539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2396" y="1858264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8CD3C-5FD7-0479-483F-D1ED3F2BCD58}"/>
              </a:ext>
            </a:extLst>
          </p:cNvPr>
          <p:cNvSpPr/>
          <p:nvPr/>
        </p:nvSpPr>
        <p:spPr>
          <a:xfrm>
            <a:off x="3327884" y="3297563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C820BDB-2AA4-62CD-0879-E1EF34AD030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H="1">
            <a:off x="3327884" y="1939097"/>
            <a:ext cx="89109" cy="1439299"/>
          </a:xfrm>
          <a:prstGeom prst="bentConnector5">
            <a:avLst>
              <a:gd name="adj1" fmla="val -256540"/>
              <a:gd name="adj2" fmla="val 50000"/>
              <a:gd name="adj3" fmla="val 3565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097B5-5FE1-00C3-216B-FC06C0A4BC64}"/>
              </a:ext>
            </a:extLst>
          </p:cNvPr>
          <p:cNvSpPr/>
          <p:nvPr/>
        </p:nvSpPr>
        <p:spPr>
          <a:xfrm>
            <a:off x="2805190" y="1852675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AAAA8-DF1E-A10A-1925-A8D4630BBF83}"/>
              </a:ext>
            </a:extLst>
          </p:cNvPr>
          <p:cNvSpPr/>
          <p:nvPr/>
        </p:nvSpPr>
        <p:spPr>
          <a:xfrm>
            <a:off x="3327884" y="2331244"/>
            <a:ext cx="614597" cy="2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5DB707-8258-09AA-C40C-8B3D7326B3E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27884" y="1933508"/>
            <a:ext cx="91903" cy="531923"/>
          </a:xfrm>
          <a:prstGeom prst="bentConnector5">
            <a:avLst>
              <a:gd name="adj1" fmla="val -248741"/>
              <a:gd name="adj2" fmla="val 44985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B467E-48B8-71A3-EE8F-3F54E3B35970}"/>
              </a:ext>
            </a:extLst>
          </p:cNvPr>
          <p:cNvSpPr/>
          <p:nvPr/>
        </p:nvSpPr>
        <p:spPr>
          <a:xfrm>
            <a:off x="2805190" y="1981144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EB352-97D2-F16A-93D1-B09A573E7341}"/>
              </a:ext>
            </a:extLst>
          </p:cNvPr>
          <p:cNvSpPr/>
          <p:nvPr/>
        </p:nvSpPr>
        <p:spPr>
          <a:xfrm>
            <a:off x="3327884" y="2281238"/>
            <a:ext cx="61459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8DB73A-31C8-A626-A7CE-1597DEAF74A9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16200000" flipH="1">
            <a:off x="3105728" y="2149569"/>
            <a:ext cx="228917" cy="21539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C5EB2-5A49-9CBF-3D47-F3CF2718682F}"/>
              </a:ext>
            </a:extLst>
          </p:cNvPr>
          <p:cNvSpPr/>
          <p:nvPr/>
        </p:nvSpPr>
        <p:spPr>
          <a:xfrm flipV="1">
            <a:off x="2805191" y="1984588"/>
            <a:ext cx="395210" cy="139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C5D95-208A-CDC8-CC1E-CD70C31BCF8B}"/>
              </a:ext>
            </a:extLst>
          </p:cNvPr>
          <p:cNvSpPr/>
          <p:nvPr/>
        </p:nvSpPr>
        <p:spPr>
          <a:xfrm>
            <a:off x="3344553" y="1984590"/>
            <a:ext cx="646422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6EC94C9-599D-4AFD-E775-4BD975A513C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3335279" y="1652105"/>
            <a:ext cx="2" cy="664968"/>
          </a:xfrm>
          <a:prstGeom prst="bentConnector3">
            <a:avLst>
              <a:gd name="adj1" fmla="val -114300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C7FD2-6E7B-DABA-D5E0-5E1CBB7B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69" y="2813629"/>
            <a:ext cx="3327547" cy="2373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DE381A-56A1-AD0F-FF50-C67FE9F5F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90" y="2820176"/>
            <a:ext cx="3298927" cy="23526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4BC62F-71AD-4B48-3752-598B3983CEC5}"/>
              </a:ext>
            </a:extLst>
          </p:cNvPr>
          <p:cNvSpPr/>
          <p:nvPr/>
        </p:nvSpPr>
        <p:spPr>
          <a:xfrm>
            <a:off x="2905390" y="2838811"/>
            <a:ext cx="55572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7CDFE-6504-6BB7-C171-283DDC6F7BBF}"/>
              </a:ext>
            </a:extLst>
          </p:cNvPr>
          <p:cNvSpPr/>
          <p:nvPr/>
        </p:nvSpPr>
        <p:spPr>
          <a:xfrm>
            <a:off x="3326902" y="3094449"/>
            <a:ext cx="137356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C03AB92-654F-5AFE-EFCC-131D1DC1F579}"/>
              </a:ext>
            </a:extLst>
          </p:cNvPr>
          <p:cNvCxnSpPr>
            <a:stCxn id="3" idx="3"/>
            <a:endCxn id="9" idx="0"/>
          </p:cNvCxnSpPr>
          <p:nvPr/>
        </p:nvCxnSpPr>
        <p:spPr>
          <a:xfrm>
            <a:off x="3461117" y="2936247"/>
            <a:ext cx="552569" cy="15820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72AEC6-8420-A481-CE51-47A843D4860D}"/>
              </a:ext>
            </a:extLst>
          </p:cNvPr>
          <p:cNvGrpSpPr/>
          <p:nvPr/>
        </p:nvGrpSpPr>
        <p:grpSpPr>
          <a:xfrm>
            <a:off x="6207717" y="4411579"/>
            <a:ext cx="1155031" cy="582994"/>
            <a:chOff x="6207717" y="4411579"/>
            <a:chExt cx="1155031" cy="5829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43AFE9-36B3-B95C-3F57-D0F602407120}"/>
                </a:ext>
              </a:extLst>
            </p:cNvPr>
            <p:cNvSpPr txBox="1"/>
            <p:nvPr/>
          </p:nvSpPr>
          <p:spPr>
            <a:xfrm>
              <a:off x="6207717" y="4625241"/>
              <a:ext cx="1155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7030A0"/>
                  </a:solidFill>
                </a:rPr>
                <a:t>Sum</a:t>
              </a:r>
              <a:r>
                <a:rPr lang="en-US" dirty="0">
                  <a:solidFill>
                    <a:srgbClr val="7030A0"/>
                  </a:solidFill>
                </a:rPr>
                <a:t> bits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F8E08DB-4CED-BB41-3072-4248AA267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8364" y="4411579"/>
              <a:ext cx="310056" cy="304255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64D857-B0BA-A0BB-C2B6-02B2C942BA48}"/>
              </a:ext>
            </a:extLst>
          </p:cNvPr>
          <p:cNvGrpSpPr/>
          <p:nvPr/>
        </p:nvGrpSpPr>
        <p:grpSpPr>
          <a:xfrm>
            <a:off x="7018420" y="2356063"/>
            <a:ext cx="1155031" cy="628000"/>
            <a:chOff x="6207717" y="4625241"/>
            <a:chExt cx="1155031" cy="6280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DCA2A4-0B6B-8F6B-4703-CEFDC9C47D2C}"/>
                </a:ext>
              </a:extLst>
            </p:cNvPr>
            <p:cNvSpPr txBox="1"/>
            <p:nvPr/>
          </p:nvSpPr>
          <p:spPr>
            <a:xfrm>
              <a:off x="6207717" y="4625241"/>
              <a:ext cx="1155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7030A0"/>
                  </a:solidFill>
                </a:rPr>
                <a:t>Carry</a:t>
              </a:r>
              <a:r>
                <a:rPr lang="en-US" dirty="0">
                  <a:solidFill>
                    <a:srgbClr val="7030A0"/>
                  </a:solidFill>
                </a:rPr>
                <a:t> bits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7A2A7A8-AC0D-F4A8-2F00-D63A63218C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1482" y="4948986"/>
              <a:ext cx="310056" cy="304255"/>
            </a:xfrm>
            <a:prstGeom prst="straightConnector1">
              <a:avLst/>
            </a:prstGeom>
            <a:ln w="12700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2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B5F03A-A7DC-21C4-C872-F2FC2A908FD5}"/>
              </a:ext>
            </a:extLst>
          </p:cNvPr>
          <p:cNvGrpSpPr/>
          <p:nvPr/>
        </p:nvGrpSpPr>
        <p:grpSpPr>
          <a:xfrm>
            <a:off x="425116" y="4227096"/>
            <a:ext cx="1363579" cy="1503674"/>
            <a:chOff x="425116" y="4227096"/>
            <a:chExt cx="1363579" cy="15036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271DE2-DA77-4C3C-CA15-BD92919D9EB7}"/>
                </a:ext>
              </a:extLst>
            </p:cNvPr>
            <p:cNvSpPr txBox="1"/>
            <p:nvPr/>
          </p:nvSpPr>
          <p:spPr>
            <a:xfrm>
              <a:off x="425116" y="4776663"/>
              <a:ext cx="13635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Carry-In</a:t>
              </a:r>
              <a:r>
                <a:rPr lang="en-US" sz="1400" dirty="0">
                  <a:solidFill>
                    <a:srgbClr val="7030A0"/>
                  </a:solidFill>
                </a:rPr>
                <a:t> from the </a:t>
              </a:r>
              <a:r>
                <a:rPr lang="en-US" sz="1400" u="sng" dirty="0">
                  <a:solidFill>
                    <a:srgbClr val="7030A0"/>
                  </a:solidFill>
                </a:rPr>
                <a:t>prior</a:t>
              </a:r>
              <a:r>
                <a:rPr lang="en-US" sz="1400" dirty="0">
                  <a:solidFill>
                    <a:srgbClr val="7030A0"/>
                  </a:solidFill>
                </a:rPr>
                <a:t> (</a:t>
              </a:r>
              <a:r>
                <a:rPr lang="en-US" sz="1400" i="1" dirty="0">
                  <a:solidFill>
                    <a:srgbClr val="7030A0"/>
                  </a:solidFill>
                </a:rPr>
                <a:t>rightward</a:t>
              </a:r>
              <a:r>
                <a:rPr lang="en-US" sz="1400" dirty="0">
                  <a:solidFill>
                    <a:srgbClr val="7030A0"/>
                  </a:solidFill>
                </a:rPr>
                <a:t>) column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27DE116-A7DD-8ED9-731D-73C6B0ECC6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905" y="4227096"/>
              <a:ext cx="0" cy="55758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281702-65F5-3D43-5281-5E86EA98F13A}"/>
              </a:ext>
            </a:extLst>
          </p:cNvPr>
          <p:cNvGrpSpPr/>
          <p:nvPr/>
        </p:nvGrpSpPr>
        <p:grpSpPr>
          <a:xfrm>
            <a:off x="6713621" y="5035239"/>
            <a:ext cx="1363579" cy="1503674"/>
            <a:chOff x="425116" y="4227096"/>
            <a:chExt cx="1363579" cy="15036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0BBFB9-90DA-BD0D-FF2A-5CE69C9D737F}"/>
                </a:ext>
              </a:extLst>
            </p:cNvPr>
            <p:cNvSpPr txBox="1"/>
            <p:nvPr/>
          </p:nvSpPr>
          <p:spPr>
            <a:xfrm>
              <a:off x="425116" y="4776663"/>
              <a:ext cx="13635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Carry-Out</a:t>
              </a:r>
              <a:r>
                <a:rPr lang="en-US" sz="1400" dirty="0">
                  <a:solidFill>
                    <a:srgbClr val="7030A0"/>
                  </a:solidFill>
                </a:rPr>
                <a:t> to the </a:t>
              </a:r>
              <a:r>
                <a:rPr lang="en-US" sz="1400" u="sng" dirty="0">
                  <a:solidFill>
                    <a:srgbClr val="7030A0"/>
                  </a:solidFill>
                </a:rPr>
                <a:t>next</a:t>
              </a:r>
              <a:r>
                <a:rPr lang="en-US" sz="1400" dirty="0">
                  <a:solidFill>
                    <a:srgbClr val="7030A0"/>
                  </a:solidFill>
                </a:rPr>
                <a:t> (</a:t>
              </a:r>
              <a:r>
                <a:rPr lang="en-US" sz="1400" i="1" dirty="0">
                  <a:solidFill>
                    <a:srgbClr val="7030A0"/>
                  </a:solidFill>
                </a:rPr>
                <a:t>leftward</a:t>
              </a:r>
              <a:r>
                <a:rPr lang="en-US" sz="1400" dirty="0">
                  <a:solidFill>
                    <a:srgbClr val="7030A0"/>
                  </a:solidFill>
                </a:rPr>
                <a:t>) column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D6B3A03-0397-1AFC-A33D-270634F41C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6905" y="4227096"/>
              <a:ext cx="0" cy="55758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25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344311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737232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60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292960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97750-95C7-7F23-95EC-2CC3B2C0A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6C008-E58F-6494-D855-1391D5EC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4" y="1501096"/>
            <a:ext cx="6625093" cy="4991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C51B3-1F7E-5D8B-8329-EA982A6A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4_bit_counter.dig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B2524-A9F7-5373-6740-A7E2040A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294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CA9C-B52C-9C61-F1C8-4A6A74A0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29BC7C-BD36-A4F2-7C34-93320387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3" y="1501096"/>
            <a:ext cx="6625093" cy="4991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E1427-EDA5-1EA8-4858-CF4F894F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4_bit_counter.dig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6B34-5FA3-A218-65AD-A9D81E35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57A25F-C681-C8F8-09AF-F99A45E46FB4}"/>
              </a:ext>
            </a:extLst>
          </p:cNvPr>
          <p:cNvSpPr/>
          <p:nvPr/>
        </p:nvSpPr>
        <p:spPr>
          <a:xfrm>
            <a:off x="4167188" y="1833564"/>
            <a:ext cx="316580" cy="3238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EACDF5-4B52-77C0-50EA-7F199195F54E}"/>
              </a:ext>
            </a:extLst>
          </p:cNvPr>
          <p:cNvCxnSpPr>
            <a:cxnSpLocks/>
          </p:cNvCxnSpPr>
          <p:nvPr/>
        </p:nvCxnSpPr>
        <p:spPr>
          <a:xfrm flipV="1">
            <a:off x="3781425" y="2028825"/>
            <a:ext cx="481013" cy="5143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62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87CB2-D981-E4B8-795B-223C3C643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756C62-2703-3065-35AC-67BAAFD06D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06" y="1513248"/>
            <a:ext cx="6608965" cy="4979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60B09-490A-E3DC-D15D-921CA5C7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4_bit_counter.dig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F29F-2774-038C-41B2-72D2B068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DC6DC-7E4C-2BBB-1F16-4236D075EE59}"/>
              </a:ext>
            </a:extLst>
          </p:cNvPr>
          <p:cNvSpPr txBox="1"/>
          <p:nvPr/>
        </p:nvSpPr>
        <p:spPr>
          <a:xfrm>
            <a:off x="5588357" y="1409616"/>
            <a:ext cx="3184358" cy="116955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LEDs should cycle from 0 to 15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OFF-OFF-OFF-OFF = 0000 = 0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ON-ON-ON-ON = 1111 = 15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And then wrap around to zero and continue counting by 1 each clock tick</a:t>
            </a:r>
          </a:p>
        </p:txBody>
      </p:sp>
    </p:spTree>
    <p:extLst>
      <p:ext uri="{BB962C8B-B14F-4D97-AF65-F5344CB8AC3E}">
        <p14:creationId xmlns:p14="http://schemas.microsoft.com/office/powerpoint/2010/main" val="4114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785" y="365126"/>
            <a:ext cx="80784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memory with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09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521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075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79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classical Boolean logic gates!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and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03-01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742472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Using </a:t>
            </a:r>
            <a:r>
              <a:rPr lang="en-US" sz="2000" u="sng" dirty="0"/>
              <a:t>only</a:t>
            </a:r>
            <a:r>
              <a:rPr lang="en-US" sz="2000" dirty="0"/>
              <a:t> 1 </a:t>
            </a:r>
            <a:r>
              <a:rPr lang="en-US" sz="2000" b="1" dirty="0">
                <a:solidFill>
                  <a:srgbClr val="7030A0"/>
                </a:solidFill>
              </a:rPr>
              <a:t>OR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AND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XOR </a:t>
            </a:r>
            <a:r>
              <a:rPr lang="en-US" sz="2000" dirty="0"/>
              <a:t>gates, plus five I/O pins, design a </a:t>
            </a:r>
            <a:r>
              <a:rPr lang="en-US" sz="2000" b="1" dirty="0">
                <a:solidFill>
                  <a:srgbClr val="00B050"/>
                </a:solidFill>
              </a:rPr>
              <a:t>FULL ADDER</a:t>
            </a:r>
            <a:r>
              <a:rPr lang="en-US" sz="2000" dirty="0"/>
              <a:t>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circuit has </a:t>
            </a:r>
            <a:r>
              <a:rPr lang="en-US" sz="2000" b="1" dirty="0">
                <a:solidFill>
                  <a:srgbClr val="FF0000"/>
                </a:solidFill>
              </a:rPr>
              <a:t>3 input lines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FF0000"/>
                </a:solidFill>
              </a:rPr>
              <a:t>2 output lines </a:t>
            </a:r>
            <a:r>
              <a:rPr lang="en-US" sz="2000" dirty="0"/>
              <a:t>to indicate the sum and if there needs to be a carry to the next column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to the BNL QIS101 SharePoint site your circuit (.dig)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30" y="1880260"/>
            <a:ext cx="3438165" cy="3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8950</TotalTime>
  <Words>1665</Words>
  <Application>Microsoft Office PowerPoint</Application>
  <PresentationFormat>On-screen Show (4:3)</PresentationFormat>
  <Paragraphs>378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Topic 03 – Goals</vt:lpstr>
      <vt:lpstr>Base Conversion – Binary to Decimal</vt:lpstr>
      <vt:lpstr>Base Conversion – Decimal to Binary</vt:lpstr>
      <vt:lpstr>George Boole (1815 – 1864)</vt:lpstr>
      <vt:lpstr>Boolean Logic Gates</vt:lpstr>
      <vt:lpstr>Boolean Logic Gates</vt:lpstr>
      <vt:lpstr>Boolean Logic Gates</vt:lpstr>
      <vt:lpstr>NAND and NOR Gates</vt:lpstr>
      <vt:lpstr>Chaining Logic Gates</vt:lpstr>
      <vt:lpstr>Multi-Input Gates</vt:lpstr>
      <vt:lpstr>Wire Overlap vs. Intersection</vt:lpstr>
      <vt:lpstr>XOR Gate</vt:lpstr>
      <vt:lpstr>Truth Tables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Majority Vote Circuit</vt:lpstr>
      <vt:lpstr>Digital Logical Simulator</vt:lpstr>
      <vt:lpstr>Install a Java Development Kit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Draw Bounding Rectangle to Select Wire(s)</vt:lpstr>
      <vt:lpstr>Draw Bounding Rectangle to Select Wire(s)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Open 4_bit_counter.dig Circuit</vt:lpstr>
      <vt:lpstr>Run 4_bit_counter.dig Circuit</vt:lpstr>
      <vt:lpstr>Check 4_bit_counter.dig Circuit</vt:lpstr>
      <vt:lpstr>Reading 3 bits from a memory with 4 addresses</vt:lpstr>
      <vt:lpstr>A Computer = An Adder with Memory</vt:lpstr>
      <vt:lpstr>Apollo Guidance Computer</vt:lpstr>
      <vt:lpstr>Apollo Guidance Computer</vt:lpstr>
      <vt:lpstr>Topic 03 – Now You Know…</vt:lpstr>
      <vt:lpstr>Task 03-01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957</cp:revision>
  <cp:lastPrinted>2022-06-26T03:17:20Z</cp:lastPrinted>
  <dcterms:created xsi:type="dcterms:W3CDTF">2014-09-21T17:58:26Z</dcterms:created>
  <dcterms:modified xsi:type="dcterms:W3CDTF">2026-01-08T03:23:05Z</dcterms:modified>
</cp:coreProperties>
</file>